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D80483-AC9E-4877-968C-EBCD226C20D6}" v="34" dt="2024-03-11T08:16:58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6" autoAdjust="0"/>
    <p:restoredTop sz="94645" autoAdjust="0"/>
  </p:normalViewPr>
  <p:slideViewPr>
    <p:cSldViewPr snapToGrid="0">
      <p:cViewPr varScale="1">
        <p:scale>
          <a:sx n="84" d="100"/>
          <a:sy n="84" d="100"/>
        </p:scale>
        <p:origin x="19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llas ." userId="7534a0a686ca30a2" providerId="LiveId" clId="{DDD80483-AC9E-4877-968C-EBCD226C20D6}"/>
    <pc:docChg chg="custSel modSld modMainMaster">
      <pc:chgData name="Dallas ." userId="7534a0a686ca30a2" providerId="LiveId" clId="{DDD80483-AC9E-4877-968C-EBCD226C20D6}" dt="2024-03-11T08:16:58.697" v="45"/>
      <pc:docMkLst>
        <pc:docMk/>
      </pc:docMkLst>
      <pc:sldChg chg="addSp delSp modSp mod">
        <pc:chgData name="Dallas ." userId="7534a0a686ca30a2" providerId="LiveId" clId="{DDD80483-AC9E-4877-968C-EBCD226C20D6}" dt="2024-03-11T08:15:20.734" v="13" actId="962"/>
        <pc:sldMkLst>
          <pc:docMk/>
          <pc:sldMk cId="40055901" sldId="259"/>
        </pc:sldMkLst>
        <pc:spChg chg="add del mod">
          <ac:chgData name="Dallas ." userId="7534a0a686ca30a2" providerId="LiveId" clId="{DDD80483-AC9E-4877-968C-EBCD226C20D6}" dt="2024-03-11T08:15:20.359" v="11" actId="931"/>
          <ac:spMkLst>
            <pc:docMk/>
            <pc:sldMk cId="40055901" sldId="259"/>
            <ac:spMk id="10" creationId="{6A8E535B-8BC0-927D-6EBB-84FAE3F5B346}"/>
          </ac:spMkLst>
        </pc:spChg>
        <pc:picChg chg="del">
          <ac:chgData name="Dallas ." userId="7534a0a686ca30a2" providerId="LiveId" clId="{DDD80483-AC9E-4877-968C-EBCD226C20D6}" dt="2024-03-11T08:15:15.754" v="10" actId="478"/>
          <ac:picMkLst>
            <pc:docMk/>
            <pc:sldMk cId="40055901" sldId="259"/>
            <ac:picMk id="8" creationId="{BCC83C7C-CB81-E8CE-E6EE-9D6B78C5799D}"/>
          </ac:picMkLst>
        </pc:picChg>
        <pc:picChg chg="add mod">
          <ac:chgData name="Dallas ." userId="7534a0a686ca30a2" providerId="LiveId" clId="{DDD80483-AC9E-4877-968C-EBCD226C20D6}" dt="2024-03-11T08:15:20.734" v="13" actId="962"/>
          <ac:picMkLst>
            <pc:docMk/>
            <pc:sldMk cId="40055901" sldId="259"/>
            <ac:picMk id="12" creationId="{DCB9368F-035D-73F9-996D-C87D8134C5A7}"/>
          </ac:picMkLst>
        </pc:picChg>
      </pc:sldChg>
      <pc:sldMasterChg chg="addSp delSp modSp mod setBg">
        <pc:chgData name="Dallas ." userId="7534a0a686ca30a2" providerId="LiveId" clId="{DDD80483-AC9E-4877-968C-EBCD226C20D6}" dt="2024-03-11T08:16:58.697" v="45"/>
        <pc:sldMasterMkLst>
          <pc:docMk/>
          <pc:sldMasterMk cId="2645851904" sldId="2147483648"/>
        </pc:sldMasterMkLst>
        <pc:picChg chg="add del mod">
          <ac:chgData name="Dallas ." userId="7534a0a686ca30a2" providerId="LiveId" clId="{DDD80483-AC9E-4877-968C-EBCD226C20D6}" dt="2024-03-11T08:14:10.696" v="4" actId="478"/>
          <ac:picMkLst>
            <pc:docMk/>
            <pc:sldMasterMk cId="2645851904" sldId="2147483648"/>
            <ac:picMk id="8" creationId="{227150AA-6FF7-2D3C-A4A5-73BACBE14E88}"/>
          </ac:picMkLst>
        </pc:picChg>
        <pc:picChg chg="add del mod">
          <ac:chgData name="Dallas ." userId="7534a0a686ca30a2" providerId="LiveId" clId="{DDD80483-AC9E-4877-968C-EBCD226C20D6}" dt="2024-03-11T08:15:37.963" v="14" actId="478"/>
          <ac:picMkLst>
            <pc:docMk/>
            <pc:sldMasterMk cId="2645851904" sldId="2147483648"/>
            <ac:picMk id="10" creationId="{28964809-8BF4-4B81-07EF-37E09E312E6C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440B6-2560-E57D-3BB5-1580BCF97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402735-D4CF-4CBE-4501-9F56BC6963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4C1A7-C23E-6B41-A66C-3FC9A1439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4E4E8-2307-013B-0A36-C328701ED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A947A-3587-29CD-B3D1-07C765986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35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97024-ACC1-AFB7-0427-076FA8446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54401-2E19-74A1-56CD-0A18443EE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D16FA-CA39-2EE3-F44D-2BA1377F7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E3F05-1303-40F7-828B-20D5FF2C7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6403D-844F-D3EA-218E-040DA1221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16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8AD00E-698A-AB41-68A9-9018DB8439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146C2-8095-DDC9-FBF2-C48035E6B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4ED91-7D51-B8E0-A05A-CA5ADFCC1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7ABB4-2B28-6095-B575-A9792D018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99E7A-D957-1269-A627-442776299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03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E274A-47BD-F5EA-A886-98852B618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05212-84AD-76C4-E55B-A8258A244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AE44B-375B-BF07-6BE3-38DA5803E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0FEBA-0874-EB6F-8D08-22A31F7F8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61066-2D7E-078F-ADA7-B22C45C2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25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7B622-757F-F038-5F30-04E53D71B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31D09A-3416-13B4-90FD-B518FAFEA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EB416-BE2A-9562-C814-A1D690D00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8A2CD-2C0B-48D1-DC58-3F42E7B20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5C9C9-7F48-F194-0A90-377B92522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82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7FA6-4CFF-BD60-BD3B-4B5E1D5D2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57D13-F675-DA59-63BE-5B6516D3BA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2DBF9F-64D6-CC19-8B9D-A6574D749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6834C3-3DC7-502A-FCDC-11C1A333F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C81FE-BEEA-86B1-E2E1-ABA347CEF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CACAA-6B7B-8A04-4307-92647A6E6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0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EAA34-03C6-BD87-9B62-11AD65DF3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EA61-DA66-1400-4C89-369ED3ABC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4A408A-1679-FA14-F90D-99CDE861D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71DA6-165E-F14F-958C-4FDFAA637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639487-E2AF-4E04-E481-7D0A5A5B3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6293EF-5E64-F629-0214-0EBFA40D3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C12075-3CB3-2502-2ECA-9F70A5AED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C7E25-B0D4-7853-AEA3-0CD022E9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10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A076A-BCFF-818A-5975-86C43EC90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F017A7-157D-2405-4208-08B7B8DA7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34D9-D7BA-EAE3-E483-D2C91BB6E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F43DD-6E3D-9A5C-25E3-24F4DAC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6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6C4402-2098-F001-0794-469A31E7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951EF4-6F20-9D57-48BA-3C7460716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F4B8E-C5AE-EE98-2AD1-344BAA6DA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67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BBEF-BD1E-019B-0933-800C28F71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C939E-C4CB-CFFC-5F28-BBE5E995D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42B292-1F34-486C-4EED-51E8CFE86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61972-8793-9BCA-F225-DE0FC2416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E29E27-79DB-9D78-D1AC-6799F2C9E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F6CF5-2270-BCD7-686D-4442C0A68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65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F334C-FB95-C790-4B02-0ED63DEDF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6B6A10-C31C-1629-D201-6AC0F3D512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94902A-C9D7-192E-DF51-DE3198C48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7CA452-70D0-CB6E-75EC-B5D420F1D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75EBF-756C-C5CA-6880-9285EB24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5C2443-9F0D-C118-FD69-CE67FBA2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0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A1AE7E-7FB8-268C-90C4-0C80CBE45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F24E37-3F37-6712-75F3-0066DC7F3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F865B-9498-429F-3658-E00309124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8953D3-B331-4985-93F0-8D021EC77693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725AD-E83A-7673-9A18-17E519D62E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BF888-460E-2D7B-CD18-0835307FEA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07EC52-4C68-45CB-97C6-CA8C67653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5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C0C28-ED2E-0318-C8CB-E9216C825B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GB" dirty="0"/>
              <a:t>Countries of the World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DB6287-7335-D661-E96B-B88512810B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309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E132-16D8-983C-9067-9A7552F71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Continents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59E1A-D51C-E2AE-2D47-10CE6E3133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Europe</a:t>
            </a:r>
            <a:endParaRPr lang="en-GB" dirty="0"/>
          </a:p>
          <a:p>
            <a:pPr lvl="0"/>
            <a:r>
              <a:rPr lang="en-US" dirty="0"/>
              <a:t>Asia</a:t>
            </a:r>
            <a:endParaRPr lang="en-GB" dirty="0"/>
          </a:p>
          <a:p>
            <a:pPr lvl="0"/>
            <a:r>
              <a:rPr lang="en-US" dirty="0"/>
              <a:t>Americas</a:t>
            </a:r>
            <a:endParaRPr lang="en-GB" dirty="0"/>
          </a:p>
          <a:p>
            <a:pPr lvl="0"/>
            <a:r>
              <a:rPr lang="en-US" dirty="0"/>
              <a:t>Africa</a:t>
            </a:r>
            <a:endParaRPr lang="en-GB" dirty="0"/>
          </a:p>
        </p:txBody>
      </p:sp>
      <p:pic>
        <p:nvPicPr>
          <p:cNvPr id="12" name="Content Placeholder 11" descr="A map of the world with different colored continents&#10;&#10;Description automatically generated">
            <a:extLst>
              <a:ext uri="{FF2B5EF4-FFF2-40B4-BE49-F238E27FC236}">
                <a16:creationId xmlns:a16="http://schemas.microsoft.com/office/drawing/2014/main" id="{203CB1D5-C8A1-D795-A368-498A44C94A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42674"/>
            <a:ext cx="5181600" cy="2917240"/>
          </a:xfrm>
        </p:spPr>
      </p:pic>
    </p:spTree>
    <p:extLst>
      <p:ext uri="{BB962C8B-B14F-4D97-AF65-F5344CB8AC3E}">
        <p14:creationId xmlns:p14="http://schemas.microsoft.com/office/powerpoint/2010/main" val="2490430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F7D84-3E6F-22CC-554B-B832884A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Europe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C8EB2-6E32-FB6A-44F9-7A033A51F3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UK</a:t>
            </a:r>
            <a:endParaRPr lang="en-GB" dirty="0"/>
          </a:p>
          <a:p>
            <a:pPr lvl="0"/>
            <a:r>
              <a:rPr lang="en-US" dirty="0"/>
              <a:t>France</a:t>
            </a:r>
            <a:endParaRPr lang="en-GB" dirty="0"/>
          </a:p>
          <a:p>
            <a:pPr lvl="0"/>
            <a:r>
              <a:rPr lang="en-US" dirty="0"/>
              <a:t>Germany</a:t>
            </a:r>
            <a:endParaRPr lang="en-GB" dirty="0"/>
          </a:p>
          <a:p>
            <a:pPr lvl="0"/>
            <a:r>
              <a:rPr lang="en-US" dirty="0"/>
              <a:t>Ireland</a:t>
            </a:r>
            <a:endParaRPr lang="en-GB" dirty="0"/>
          </a:p>
          <a:p>
            <a:pPr lvl="0"/>
            <a:r>
              <a:rPr lang="en-US" dirty="0"/>
              <a:t>Spain</a:t>
            </a:r>
            <a:endParaRPr lang="en-GB" dirty="0"/>
          </a:p>
        </p:txBody>
      </p:sp>
      <p:pic>
        <p:nvPicPr>
          <p:cNvPr id="8" name="Content Placeholder 7" descr="A map of europe with countries/regions&#10;&#10;Description automatically generated">
            <a:extLst>
              <a:ext uri="{FF2B5EF4-FFF2-40B4-BE49-F238E27FC236}">
                <a16:creationId xmlns:a16="http://schemas.microsoft.com/office/drawing/2014/main" id="{A929C518-357F-6F48-AB5B-81C4E17334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54078"/>
            <a:ext cx="5181600" cy="2694432"/>
          </a:xfrm>
        </p:spPr>
      </p:pic>
    </p:spTree>
    <p:extLst>
      <p:ext uri="{BB962C8B-B14F-4D97-AF65-F5344CB8AC3E}">
        <p14:creationId xmlns:p14="http://schemas.microsoft.com/office/powerpoint/2010/main" val="3330206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A51CC-548C-B216-914B-5A0B0994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Americas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680FB-8498-ABFB-E03E-F6D5FFF216B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North America</a:t>
            </a:r>
            <a:endParaRPr lang="en-GB" dirty="0"/>
          </a:p>
          <a:p>
            <a:pPr lvl="1"/>
            <a:r>
              <a:rPr lang="en-US" dirty="0"/>
              <a:t>USA</a:t>
            </a:r>
            <a:endParaRPr lang="en-GB" dirty="0"/>
          </a:p>
          <a:p>
            <a:pPr lvl="1"/>
            <a:r>
              <a:rPr lang="en-US" dirty="0"/>
              <a:t>Canada</a:t>
            </a:r>
            <a:endParaRPr lang="en-GB" dirty="0"/>
          </a:p>
          <a:p>
            <a:pPr lvl="0"/>
            <a:r>
              <a:rPr lang="en-US" dirty="0"/>
              <a:t>Central America</a:t>
            </a:r>
            <a:endParaRPr lang="en-GB" dirty="0"/>
          </a:p>
          <a:p>
            <a:pPr lvl="1"/>
            <a:r>
              <a:rPr lang="en-US" dirty="0"/>
              <a:t>Mexico</a:t>
            </a:r>
            <a:endParaRPr lang="en-GB" dirty="0"/>
          </a:p>
          <a:p>
            <a:pPr lvl="0"/>
            <a:r>
              <a:rPr lang="en-US" dirty="0"/>
              <a:t>South America</a:t>
            </a:r>
            <a:endParaRPr lang="en-GB" dirty="0"/>
          </a:p>
          <a:p>
            <a:pPr lvl="1"/>
            <a:r>
              <a:rPr lang="en-US" dirty="0"/>
              <a:t>Brazil</a:t>
            </a:r>
            <a:endParaRPr lang="en-GB" dirty="0"/>
          </a:p>
          <a:p>
            <a:pPr lvl="1"/>
            <a:r>
              <a:rPr lang="en-US" dirty="0"/>
              <a:t>Chile</a:t>
            </a:r>
            <a:endParaRPr lang="en-GB" dirty="0"/>
          </a:p>
        </p:txBody>
      </p:sp>
      <p:pic>
        <p:nvPicPr>
          <p:cNvPr id="12" name="Content Placeholder 11" descr="A map of the north and south america&#10;&#10;Description automatically generated">
            <a:extLst>
              <a:ext uri="{FF2B5EF4-FFF2-40B4-BE49-F238E27FC236}">
                <a16:creationId xmlns:a16="http://schemas.microsoft.com/office/drawing/2014/main" id="{DCB9368F-035D-73F9-996D-C87D8134C5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233" y="1825625"/>
            <a:ext cx="3059534" cy="4351338"/>
          </a:xfrm>
        </p:spPr>
      </p:pic>
    </p:spTree>
    <p:extLst>
      <p:ext uri="{BB962C8B-B14F-4D97-AF65-F5344CB8AC3E}">
        <p14:creationId xmlns:p14="http://schemas.microsoft.com/office/powerpoint/2010/main" val="40055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Countries of the World</vt:lpstr>
      <vt:lpstr>Continents</vt:lpstr>
      <vt:lpstr>Europe</vt:lpstr>
      <vt:lpstr>Americas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Countries of the World</dc:title>
  <dc:creator>Dallas</dc:creator>
  <cp:lastModifiedBy>Dallas</cp:lastModifiedBy>
  <cp:revision>1</cp:revision>
  <dcterms:created xsi:type="dcterms:W3CDTF">2024-03-11T08:06:41Z</dcterms:created>
  <dcterms:modified xsi:type="dcterms:W3CDTF">2024-03-11T08:17:06Z</dcterms:modified>
</cp:coreProperties>
</file>